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8" r:id="rId3"/>
    <p:sldId id="259" r:id="rId4"/>
    <p:sldId id="270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96" autoAdjust="0"/>
    <p:restoredTop sz="94690"/>
  </p:normalViewPr>
  <p:slideViewPr>
    <p:cSldViewPr snapToGrid="0" snapToObjects="1">
      <p:cViewPr varScale="1">
        <p:scale>
          <a:sx n="108" d="100"/>
          <a:sy n="108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9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chemeClr val="accent1"/>
                </a:solidFill>
              </a:rPr>
              <a:t>Autonomous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 err="1">
                <a:solidFill>
                  <a:schemeClr val="accent1"/>
                </a:solidFill>
              </a:rPr>
              <a:t>shipping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G_2624">
            <a:hlinkClick r:id="" action="ppaction://media"/>
            <a:extLst>
              <a:ext uri="{FF2B5EF4-FFF2-40B4-BE49-F238E27FC236}">
                <a16:creationId xmlns:a16="http://schemas.microsoft.com/office/drawing/2014/main" id="{006EB946-D955-B645-B68E-4FA770FCE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7674" y="2014414"/>
            <a:ext cx="7256649" cy="40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0646B98-3D8A-4BE2-94D9-BBD627B59E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accent1"/>
                </a:solidFill>
              </a:rPr>
              <a:t>Labeling</a:t>
            </a:r>
            <a:r>
              <a:rPr lang="en-GB" dirty="0">
                <a:solidFill>
                  <a:schemeClr val="accent1"/>
                </a:solidFill>
              </a:rPr>
              <a:t> data… 75%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Tijdelijke aanduiding voor inhoud 2">
            <a:extLst>
              <a:ext uri="{FF2B5EF4-FFF2-40B4-BE49-F238E27FC236}">
                <a16:creationId xmlns:a16="http://schemas.microsoft.com/office/drawing/2014/main" id="{82A9089F-AECD-42DD-ACB5-425115888AAE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954BD2-4428-46E5-81B3-70BDDAF6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5" y="1690687"/>
            <a:ext cx="5907024" cy="33227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F35590-0A7F-41BD-B25E-89560592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24" y="3352038"/>
            <a:ext cx="5779008" cy="3250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C2956-D6FB-453A-913B-A58F191A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224" y="5192515"/>
            <a:ext cx="2615910" cy="12352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C00D4-ACC4-4F41-8A1D-54C049F485D1}"/>
              </a:ext>
            </a:extLst>
          </p:cNvPr>
          <p:cNvCxnSpPr/>
          <p:nvPr/>
        </p:nvCxnSpPr>
        <p:spPr>
          <a:xfrm flipH="1">
            <a:off x="4438835" y="5810160"/>
            <a:ext cx="1171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E4EC3-766D-4C1C-A0BB-2DB0D59A7825}"/>
              </a:ext>
            </a:extLst>
          </p:cNvPr>
          <p:cNvCxnSpPr>
            <a:cxnSpLocks/>
          </p:cNvCxnSpPr>
          <p:nvPr/>
        </p:nvCxnSpPr>
        <p:spPr>
          <a:xfrm>
            <a:off x="6542843" y="2574524"/>
            <a:ext cx="333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88E89-218D-4C18-9C88-72822E45AFC8}"/>
              </a:ext>
            </a:extLst>
          </p:cNvPr>
          <p:cNvSpPr txBox="1"/>
          <p:nvPr/>
        </p:nvSpPr>
        <p:spPr>
          <a:xfrm>
            <a:off x="6931915" y="2343691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Training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2F4410-AE69-4B4A-A3E3-418B1070637C}"/>
              </a:ext>
            </a:extLst>
          </p:cNvPr>
          <p:cNvCxnSpPr>
            <a:cxnSpLocks/>
          </p:cNvCxnSpPr>
          <p:nvPr/>
        </p:nvCxnSpPr>
        <p:spPr>
          <a:xfrm flipV="1">
            <a:off x="4376691" y="2805356"/>
            <a:ext cx="2565634" cy="2565635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8EFDA4-6BDF-4153-84F7-C5AE2F28A7AD}"/>
              </a:ext>
            </a:extLst>
          </p:cNvPr>
          <p:cNvSpPr txBox="1"/>
          <p:nvPr/>
        </p:nvSpPr>
        <p:spPr>
          <a:xfrm>
            <a:off x="787318" y="5606551"/>
            <a:ext cx="110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  Python</a:t>
            </a:r>
          </a:p>
          <a:p>
            <a:r>
              <a:rPr lang="nl-NL" dirty="0"/>
              <a:t>Label tool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89557F-48F1-4650-8FA0-7A8CA53C3E62}"/>
              </a:ext>
            </a:extLst>
          </p:cNvPr>
          <p:cNvCxnSpPr/>
          <p:nvPr/>
        </p:nvCxnSpPr>
        <p:spPr>
          <a:xfrm>
            <a:off x="1917577" y="5872304"/>
            <a:ext cx="9942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1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0646B98-3D8A-4BE2-94D9-BBD627B59E3A}"/>
              </a:ext>
            </a:extLst>
          </p:cNvPr>
          <p:cNvSpPr txBox="1">
            <a:spLocks/>
          </p:cNvSpPr>
          <p:nvPr/>
        </p:nvSpPr>
        <p:spPr>
          <a:xfrm>
            <a:off x="412072" y="366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accent1"/>
                </a:solidFill>
              </a:rPr>
              <a:t>Unet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B14CE-EEF2-4701-A9A6-FF6A1B5A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138"/>
            <a:ext cx="10515600" cy="41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8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1203</TotalTime>
  <Words>33</Words>
  <Application>Microsoft Office PowerPoint</Application>
  <PresentationFormat>Widescreen</PresentationFormat>
  <Paragraphs>11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Tahoma</vt:lpstr>
      <vt:lpstr>Office Theme</vt:lpstr>
      <vt:lpstr>AUTONOMOUS SHIPPING  Sprint 9</vt:lpstr>
      <vt:lpstr>Autonomous shipping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Michiel Soest</cp:lastModifiedBy>
  <cp:revision>45</cp:revision>
  <dcterms:created xsi:type="dcterms:W3CDTF">2018-08-31T09:18:02Z</dcterms:created>
  <dcterms:modified xsi:type="dcterms:W3CDTF">2018-11-30T10:50:58Z</dcterms:modified>
</cp:coreProperties>
</file>